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8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4294967295"/>
          </p:nvPr>
        </p:nvSpPr>
        <p:spPr>
          <a:xfrm>
            <a:off x="323529" y="260350"/>
            <a:ext cx="8820472" cy="59049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№15 комбинированного вида»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Вахитовского района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5536" y="1772816"/>
            <a:ext cx="3600400" cy="3865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образовательного учреждения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45952"/>
            <a:ext cx="468052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728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1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ЦЕЛЬЮ ЧАСТИ ПРОГРАММЫ, ФОРМИРУЕМОЙ УЧАСТНИКАМИ ОБРАЗОВАТЕЛЬНЫХ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ОТНОШЕНИЙ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</a:t>
            </a:r>
          </a:p>
          <a:p>
            <a:pPr marL="0" indent="0">
              <a:buNone/>
            </a:pPr>
            <a:r>
              <a:rPr lang="ru-RU" sz="1200" b="1" i="1" u="sng" dirty="0">
                <a:latin typeface="Times New Roman" pitchFamily="18" charset="0"/>
                <a:cs typeface="Times New Roman" pitchFamily="18" charset="0"/>
              </a:rPr>
              <a:t>ЗАДАЧИ ЧАСТИ ПРОГРАММЫ, ФОРМИРУЕМОЙ УЧАСТНИКАМИ ОБРАЗОВАТЕЛЬНЫХ ОТНОШЕНИЙ </a:t>
            </a:r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• 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• обеспечение преемственности целей, задач и содержания дошкольного и начального общего образования в области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казаневедения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(краеведения); 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</a:t>
            </a:r>
          </a:p>
          <a:p>
            <a:pPr marL="0" indent="0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• формирование социокультурной среды, соответствующей возрастным и индивидуальным особенностям детей, с учетом национальных особенностей региона; • обеспечение 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процессов.</a:t>
            </a:r>
          </a:p>
        </p:txBody>
      </p:sp>
    </p:spTree>
    <p:extLst>
      <p:ext uri="{BB962C8B-B14F-4D97-AF65-F5344CB8AC3E}">
        <p14:creationId xmlns:p14="http://schemas.microsoft.com/office/powerpoint/2010/main" val="2981801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720080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280920" cy="4824536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Особенности режима дня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Корректируется с учётом работы дошкольного 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 Индивидуальный подход к каждому ребенку предусматривает соответствие режима дня возрасту детей, состоянию их здоровья, потребностям и интересам.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Режим и построенный на его основе распорядок дня – конструкция гибкая, динамичная. В каждом детском саду она может быть откорректирована, однако продолжительность основных компонентов режима дня должна сохраняться в соответствии с санитарными и гигиеническими нормами и правилами.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режиме дня указана общая продолжительность работы в Центрах по выбору детей, включая перерывы между видами деятельности. Педагог дозирует образовательную нагрузку на детей в зависимости от наличной ситуации в группе (интересов, актуального состояния детей, их настроения и т.п.)</a:t>
            </a:r>
          </a:p>
        </p:txBody>
      </p:sp>
    </p:spTree>
    <p:extLst>
      <p:ext uri="{BB962C8B-B14F-4D97-AF65-F5344CB8AC3E}">
        <p14:creationId xmlns:p14="http://schemas.microsoft.com/office/powerpoint/2010/main" val="2442552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576064"/>
          </a:xfrm>
        </p:spPr>
        <p:txBody>
          <a:bodyPr>
            <a:norm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1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568952" cy="5688632"/>
          </a:xfrm>
        </p:spPr>
        <p:txBody>
          <a:bodyPr>
            <a:noAutofit/>
          </a:bodyPr>
          <a:lstStyle/>
          <a:p>
            <a:pPr algn="l"/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ПРЕДПОЛАГАЕТ ПОЛНОПРАВНОЕ УЧАСТИЕ РОДИТЕЛЕЙ В ОБРАЗОВАТЕЛЬНЫЙ ПРОЦЕСС И ЖИЗНЕДЕЯТЕЛЬНОСТЬ ДЕТСКОГО САДА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включения семей в образовательную работу с детьми в детском саду реальная польза: </a:t>
            </a:r>
          </a:p>
          <a:p>
            <a:pPr marL="285750" indent="-285750" algn="l">
              <a:buFont typeface="Wingdings" pitchFamily="2" charset="2"/>
              <a:buChar char="§"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эмоциональная вовлеченность позволяет родителям чувствовать себя продуктивными, энергичными, причастными к образованию своего ребенка, помогающими другим, обновленными и готовыми к новым жизненным задачам; </a:t>
            </a:r>
          </a:p>
          <a:p>
            <a:pPr marL="285750" indent="-285750" algn="l">
              <a:buFont typeface="Wingdings" pitchFamily="2" charset="2"/>
              <a:buChar char="§"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физическая вовлеченность позволяет им сформировать новые умения, забыть о беспокойствах, познакомиться с другими людьми, повеселиться и посмеяться; </a:t>
            </a:r>
          </a:p>
          <a:p>
            <a:pPr marL="285750" indent="-285750" algn="l">
              <a:buFont typeface="Wingdings" pitchFamily="2" charset="2"/>
              <a:buChar char="§"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непосредственное присутствие в группе в качестве помощника воспитателя приносит большую пользу семьям, т.к. возможность поработать в профессиональной среде помогает родителям лучше разобраться вопросах развития детей, научиться некоторым «премудростям» работы с детьми и дома применять полученные навыки;</a:t>
            </a:r>
          </a:p>
          <a:p>
            <a:pPr marL="285750" indent="-285750" algn="l">
              <a:buFont typeface="Wingdings" pitchFamily="2" charset="2"/>
              <a:buChar char="§"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наблюдения за своими детьми на фоне других детей позволяют им понять, что все дети разные, что не нужно сравнивать одних детей с другими, а надо видеть и оценивать развитие одного ребенка раньше и теперь; </a:t>
            </a:r>
          </a:p>
          <a:p>
            <a:pPr marL="285750" indent="-285750" algn="l">
              <a:buFont typeface="Wingdings" pitchFamily="2" charset="2"/>
              <a:buChar char="§"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процессе вовлеченности в дело группы родители убеждаются, насколько многому дети учатся через игру, через занятия в центрах активности и познавательную деятельность, решая проблемы, замышляя и осуществляя вместе с другими детьми свои идеи и проекты, как учатся самооценке; </a:t>
            </a:r>
          </a:p>
          <a:p>
            <a:pPr marL="285750" indent="-285750" algn="l">
              <a:buFont typeface="Wingdings" pitchFamily="2" charset="2"/>
              <a:buChar char="§"/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родители оценивают важность предоставления ребенку права на выбор своих занятий для развития альтернативного мышления, для анализа ситуации и возможностей, они смогут наблюдать, как преуспевают в социальном развитии дети – находят друзей, учатся работать вместе с другими детьми, как они учатся друг у друга.</a:t>
            </a:r>
          </a:p>
        </p:txBody>
      </p:sp>
    </p:spTree>
    <p:extLst>
      <p:ext uri="{BB962C8B-B14F-4D97-AF65-F5344CB8AC3E}">
        <p14:creationId xmlns:p14="http://schemas.microsoft.com/office/powerpoint/2010/main" val="100919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</a:t>
            </a:r>
            <a:r>
              <a:rPr lang="ru-RU" sz="2400" dirty="0"/>
              <a:t>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Основная образовательная программа дошкольного образования МБДОУ «Детский сад №15» ориентирована на детей 3-7 лет. 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 составляет не более 40% от ее общего объема.</a:t>
            </a:r>
          </a:p>
        </p:txBody>
      </p:sp>
    </p:spTree>
    <p:extLst>
      <p:ext uri="{BB962C8B-B14F-4D97-AF65-F5344CB8AC3E}">
        <p14:creationId xmlns:p14="http://schemas.microsoft.com/office/powerpoint/2010/main" val="219673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2413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352928" cy="4680520"/>
          </a:xfrm>
        </p:spPr>
        <p:txBody>
          <a:bodyPr>
            <a:normAutofit fontScale="55000" lnSpcReduction="20000"/>
          </a:bodyPr>
          <a:lstStyle/>
          <a:p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разработана с учетом:</a:t>
            </a:r>
          </a:p>
          <a:p>
            <a:endParaRPr 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Примерной основной образовательной программы дошкольного образования «От рождения до школы» под ред.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Т.С.Комаровой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Э.М.Дорофеевой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:- 6-е из. Доп.- Мозаика– Синтез, 2020 г.</a:t>
            </a:r>
          </a:p>
          <a:p>
            <a:pPr algn="l"/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Парциальной программы музыкального воспитания «Ладушки»,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И.Новоскольцевой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Икаплуновой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Издательство «Композитор»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г.Санкт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-Петербург, 2000г.</a:t>
            </a:r>
          </a:p>
          <a:p>
            <a:pPr algn="l"/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дошкольных образовательных учреждений компенсирующего вида для детей с нарушениями речи. под.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ред.Т.Б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Филичевой, Г.В. Тумановой, А.В. Лагутиной.  «Подготовка к школе детей с ОНР в условиях специального детского сада» , «Программа обучения и воспитания детей с ФФН» , под .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ред.Филичевой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Т.Б., Чиркина Г.В.</a:t>
            </a:r>
          </a:p>
          <a:p>
            <a:pPr algn="l"/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Парциальной программы физического воспитания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Л.И.Пензулаевой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«Физическая культура в детском саду»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2010г. </a:t>
            </a:r>
          </a:p>
          <a:p>
            <a:pPr marL="457200" indent="-457200" algn="l">
              <a:buFont typeface="Wingdings" pitchFamily="2" charset="2"/>
              <a:buChar char="§"/>
            </a:pPr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Региональной программы дошкольного образования «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– «Радость познания» под ред. </a:t>
            </a:r>
            <a:r>
              <a:rPr lang="ru-RU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Р.К., 2016г.</a:t>
            </a:r>
          </a:p>
        </p:txBody>
      </p:sp>
    </p:spTree>
    <p:extLst>
      <p:ext uri="{BB962C8B-B14F-4D97-AF65-F5344CB8AC3E}">
        <p14:creationId xmlns:p14="http://schemas.microsoft.com/office/powerpoint/2010/main" val="35784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Программа нацелена на то, чтобы ребенок на этапе завершения дошкольного образования оказался способен: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принимать перемены и порождать их;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критически мыслить;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осуществлять самостоятельный и осознанный выбор;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ставить и решать проблемы;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обладать творческими способностями;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проявлять инициативу, самостоятельность и ответственность;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заботиться о себе, других людях, обществе, стране, окружающей среде;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работать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1516340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дошкольного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b="1" u="sng" dirty="0">
                <a:latin typeface="Times New Roman" pitchFamily="18" charset="0"/>
                <a:cs typeface="Times New Roman" pitchFamily="18" charset="0"/>
              </a:rPr>
              <a:t>ЦЕЛЬЮ ОБЯЗАТЕЛЬНОЙ ЧАСТИ ПРОГРАММЫ ЯВЛЯЕТСЯ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активности. Программа, в соответствии с Федеральным законом «Об образовании в Российской Федерации», содействует взаимопониманию и сотрудничеству между людьми, учитывает разнообразие мировоззренческих подходов, способствует реализации права детей дошкольного возраста на свободный выбор мнений и убеждений,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28945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6166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ЗАДАЧИ ОБЯЗАТЕЛЬНОЙ ЧАСТИ ПРОГРАММЫ</a:t>
            </a: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endParaRPr lang="ru-RU" sz="16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• 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• 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• 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 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• 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• 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• формирование социокультурной среды, соответствующей возрастным и индивидуальным особенностям детей;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•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marL="0" indent="0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• обеспечение преемственности целей, задач и содержания дошкольного общего и начального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47324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Цель обязательной части Программы ориентированной на реализацию образовательной области «Художественно-эстетическое развитие» по направлению «Музыка»:</a:t>
            </a:r>
          </a:p>
          <a:p>
            <a:pPr marL="0" indent="0">
              <a:buNone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Воспитать и развить гармоничную и творческую личность ребенка средствами музыкального искусства и музыкально-художественной деятельности. </a:t>
            </a:r>
          </a:p>
          <a:p>
            <a:pPr marL="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формирование навыков у детей к восприятию музыкальных образов и представлений;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внедрение основы гармонического развития (развитие слуха, внимания, движения, чувства ритма и красоты мелодии, развитие индивидуальных музыкальных способностей);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приобщение детей к русской народно-традиционной и мировой музыкальной культуре;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формирование навыков у детей к освоению приемов и навыков в различных видах музыкальной деятельности адекватно детским возможностям;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• формирование у детей навыков творчески использовать музыкальные впечатления в повседневной жизни;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• обогащение детей знаниями о разнообразных музыкальных формах и жанрах в привлекательной и доступной форме;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обогащение детей музыкальными знаниями и представлениями в музыкальной игре;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развитие детского творчества во всех видах музыкальной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13392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Цель обязательной части Программы ориентированной на реализацию образовательной области «Физическое развитие» по направлению «Физическая культура»: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развитие личности, мотивации и способностей детей в образовательной области физическое развитие. </a:t>
            </a:r>
          </a:p>
          <a:p>
            <a:pPr marL="0" indent="0">
              <a:buNone/>
            </a:pP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становление у детей ценностей здорового образа жизни;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развитие представлений о своем теле и своих физических возможностях;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приобретение двигательного опыта и совершенствования двигательной активности; 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формирование начальных представлений о некоторых видах спорта, овладения подвижными играми с правилами. </a:t>
            </a:r>
          </a:p>
        </p:txBody>
      </p:sp>
    </p:spTree>
    <p:extLst>
      <p:ext uri="{BB962C8B-B14F-4D97-AF65-F5344CB8AC3E}">
        <p14:creationId xmlns:p14="http://schemas.microsoft.com/office/powerpoint/2010/main" val="220575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МБДОУ «Детский сад №15» Основная образовательная программа дошкольного образования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496944" cy="4896544"/>
          </a:xfrm>
        </p:spPr>
        <p:txBody>
          <a:bodyPr>
            <a:normAutofit/>
          </a:bodyPr>
          <a:lstStyle/>
          <a:p>
            <a:pPr algn="l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коррекционной части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заключается:</a:t>
            </a:r>
          </a:p>
          <a:p>
            <a:pPr algn="l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реализации общеобразовательных задач дошкольного образования с привлечением синхронного выравнивания речевого и психического развития детей с тяжелыми нарушениями речи. </a:t>
            </a:r>
          </a:p>
          <a:p>
            <a:pPr algn="l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коррекционной части Программы: </a:t>
            </a:r>
          </a:p>
          <a:p>
            <a:pPr algn="l"/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• формирование психологической готовности к обучению в школе и обеспечение преемственности со следующей ступенью системы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862175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1679</Words>
  <Application>Microsoft Office PowerPoint</Application>
  <PresentationFormat>Экран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  <vt:lpstr>МБДОУ «Детский сад №15» Основная образовательная программа дошкольного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№15»  Вахитовского района г. Казани</dc:title>
  <dc:creator>andre</dc:creator>
  <cp:lastModifiedBy>Андрей</cp:lastModifiedBy>
  <cp:revision>13</cp:revision>
  <dcterms:created xsi:type="dcterms:W3CDTF">2022-05-21T11:42:15Z</dcterms:created>
  <dcterms:modified xsi:type="dcterms:W3CDTF">2022-05-21T14:18:13Z</dcterms:modified>
</cp:coreProperties>
</file>